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41BFA-10C5-4EB3-BE9A-3B9A9BF37EB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484D2-6E04-44C8-B118-1EC9DEBA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89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484D2-6E04-44C8-B118-1EC9DEBA640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484D2-6E04-44C8-B118-1EC9DEBA640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037B-956C-46D1-A6C2-F8CF7B21841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D016-844F-46F1-BFEC-D8797013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037B-956C-46D1-A6C2-F8CF7B21841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D016-844F-46F1-BFEC-D8797013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037B-956C-46D1-A6C2-F8CF7B21841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D016-844F-46F1-BFEC-D8797013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037B-956C-46D1-A6C2-F8CF7B21841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D016-844F-46F1-BFEC-D8797013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037B-956C-46D1-A6C2-F8CF7B21841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D016-844F-46F1-BFEC-D8797013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037B-956C-46D1-A6C2-F8CF7B21841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D016-844F-46F1-BFEC-D8797013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037B-956C-46D1-A6C2-F8CF7B21841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D016-844F-46F1-BFEC-D8797013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037B-956C-46D1-A6C2-F8CF7B21841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D016-844F-46F1-BFEC-D8797013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037B-956C-46D1-A6C2-F8CF7B21841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D016-844F-46F1-BFEC-D8797013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037B-956C-46D1-A6C2-F8CF7B21841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D016-844F-46F1-BFEC-D8797013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037B-956C-46D1-A6C2-F8CF7B21841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D016-844F-46F1-BFEC-D8797013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2037B-956C-46D1-A6C2-F8CF7B21841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D016-844F-46F1-BFEC-D87970130C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cs typeface="Times New Roman" panose="02020603050405020304" pitchFamily="18" charset="0"/>
              </a:rPr>
              <a:t>The Sign of Great Parenting Is </a:t>
            </a:r>
            <a:r>
              <a:rPr lang="en-US" sz="3600" b="1" dirty="0">
                <a:cs typeface="Times New Roman" panose="02020603050405020304" pitchFamily="18" charset="0"/>
              </a:rPr>
              <a:t>N</a:t>
            </a:r>
            <a:r>
              <a:rPr lang="en-US" sz="3600" b="1" dirty="0" smtClean="0">
                <a:cs typeface="Times New Roman" panose="02020603050405020304" pitchFamily="18" charset="0"/>
              </a:rPr>
              <a:t>ot </a:t>
            </a:r>
            <a:r>
              <a:rPr lang="en-US" sz="3600" b="1" dirty="0">
                <a:cs typeface="Times New Roman" panose="02020603050405020304" pitchFamily="18" charset="0"/>
              </a:rPr>
              <a:t>T</a:t>
            </a:r>
            <a:r>
              <a:rPr lang="en-US" sz="3600" b="1" dirty="0" smtClean="0">
                <a:cs typeface="Times New Roman" panose="02020603050405020304" pitchFamily="18" charset="0"/>
              </a:rPr>
              <a:t>he Child’s </a:t>
            </a:r>
            <a:r>
              <a:rPr lang="en-US" sz="3600" b="1" dirty="0" err="1" smtClean="0">
                <a:cs typeface="Times New Roman" panose="02020603050405020304" pitchFamily="18" charset="0"/>
              </a:rPr>
              <a:t>Behaviour</a:t>
            </a:r>
            <a:r>
              <a:rPr lang="en-US" sz="3600" b="1" dirty="0" smtClean="0"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cs typeface="Times New Roman" panose="02020603050405020304" pitchFamily="18" charset="0"/>
              </a:rPr>
              <a:t>The Sign of Truly Great Parenting </a:t>
            </a:r>
            <a:r>
              <a:rPr lang="en-US" sz="3600" b="1" dirty="0">
                <a:cs typeface="Times New Roman" panose="02020603050405020304" pitchFamily="18" charset="0"/>
              </a:rPr>
              <a:t>i</a:t>
            </a:r>
            <a:r>
              <a:rPr lang="en-US" sz="3600" b="1" dirty="0" smtClean="0">
                <a:cs typeface="Times New Roman" panose="02020603050405020304" pitchFamily="18" charset="0"/>
              </a:rPr>
              <a:t>s the Parents’ </a:t>
            </a:r>
            <a:r>
              <a:rPr lang="en-US" sz="3600" b="1" dirty="0" err="1" smtClean="0">
                <a:cs typeface="Times New Roman" panose="02020603050405020304" pitchFamily="18" charset="0"/>
              </a:rPr>
              <a:t>Behaviour</a:t>
            </a:r>
            <a:r>
              <a:rPr lang="en-US" sz="3600" b="1" dirty="0" smtClean="0">
                <a:cs typeface="Times New Roman" panose="02020603050405020304" pitchFamily="18" charset="0"/>
              </a:rPr>
              <a:t>.</a:t>
            </a:r>
            <a:endParaRPr lang="en-US" sz="3600" b="1" dirty="0"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3000" t="1000" r="-1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/>
              <a:t>Dear Children, </a:t>
            </a:r>
          </a:p>
          <a:p>
            <a:pPr marL="0" indent="0" algn="ctr">
              <a:buNone/>
            </a:pPr>
            <a:endParaRPr lang="en-US" sz="300" b="1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cs typeface="Times New Roman" panose="02020603050405020304" pitchFamily="18" charset="0"/>
              </a:rPr>
              <a:t>The More </a:t>
            </a:r>
            <a:r>
              <a:rPr lang="en-US" sz="3600" b="1" dirty="0"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cs typeface="Times New Roman" panose="02020603050405020304" pitchFamily="18" charset="0"/>
              </a:rPr>
              <a:t>ou Discipline Yourself</a:t>
            </a:r>
          </a:p>
          <a:p>
            <a:pPr marL="0" indent="0" algn="ctr">
              <a:buNone/>
            </a:pPr>
            <a:r>
              <a:rPr lang="en-US" sz="3600" b="1" dirty="0" smtClean="0">
                <a:cs typeface="Times New Roman" panose="02020603050405020304" pitchFamily="18" charset="0"/>
              </a:rPr>
              <a:t>The Less </a:t>
            </a:r>
            <a:r>
              <a:rPr lang="en-US" sz="3600" b="1" dirty="0"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cs typeface="Times New Roman" panose="02020603050405020304" pitchFamily="18" charset="0"/>
              </a:rPr>
              <a:t>ou will be Disciplined by Others</a:t>
            </a:r>
            <a:endParaRPr lang="en-US" sz="36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blipFill dpi="0" rotWithShape="1">
            <a:blip r:embed="rId2">
              <a:alphaModFix amt="37000"/>
            </a:blip>
            <a:srcRect/>
            <a:stretch>
              <a:fillRect/>
            </a:stretch>
          </a:blipFill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r>
              <a:rPr lang="en-US" sz="3600" b="1" dirty="0" smtClean="0"/>
              <a:t>Dear Children,</a:t>
            </a: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>
                <a:cs typeface="Times New Roman" panose="02020603050405020304" pitchFamily="18" charset="0"/>
              </a:rPr>
              <a:t>All of Your </a:t>
            </a:r>
            <a:r>
              <a:rPr lang="en-US" sz="3600" b="1" dirty="0">
                <a:cs typeface="Times New Roman" panose="02020603050405020304" pitchFamily="18" charset="0"/>
              </a:rPr>
              <a:t>S</a:t>
            </a:r>
            <a:r>
              <a:rPr lang="en-US" sz="3600" b="1" dirty="0" smtClean="0">
                <a:cs typeface="Times New Roman" panose="02020603050405020304" pitchFamily="18" charset="0"/>
              </a:rPr>
              <a:t>uccesses and Failures are the Results of the Habits </a:t>
            </a:r>
            <a:r>
              <a:rPr lang="en-US" sz="3600" b="1" dirty="0"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cs typeface="Times New Roman" panose="02020603050405020304" pitchFamily="18" charset="0"/>
              </a:rPr>
              <a:t>ou have Formed.</a:t>
            </a:r>
          </a:p>
          <a:p>
            <a:pPr marL="0" indent="0" algn="ctr">
              <a:buNone/>
            </a:pPr>
            <a:endParaRPr lang="en-US" sz="1600" b="1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cs typeface="Times New Roman" panose="02020603050405020304" pitchFamily="18" charset="0"/>
              </a:rPr>
              <a:t>So Act Smart.</a:t>
            </a:r>
            <a:endParaRPr lang="en-US" sz="36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68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 </a:t>
            </a:r>
          </a:p>
          <a:p>
            <a:pPr marL="0" indent="0" algn="ctr">
              <a:buNone/>
            </a:pPr>
            <a:r>
              <a:rPr lang="en-US" sz="3600" b="1" dirty="0" smtClean="0">
                <a:cs typeface="Times New Roman" panose="02020603050405020304" pitchFamily="18" charset="0"/>
              </a:rPr>
              <a:t>Dear Parents</a:t>
            </a:r>
            <a:endParaRPr lang="en-US" sz="3600" b="1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cs typeface="Times New Roman" panose="02020603050405020304" pitchFamily="18" charset="0"/>
              </a:rPr>
              <a:t>Positive Words are Forms of Actions, </a:t>
            </a:r>
            <a:r>
              <a:rPr lang="en-US" sz="3600" b="1" dirty="0">
                <a:cs typeface="Times New Roman" panose="02020603050405020304" pitchFamily="18" charset="0"/>
              </a:rPr>
              <a:t>C</a:t>
            </a:r>
            <a:r>
              <a:rPr lang="en-US" sz="3600" b="1" dirty="0" smtClean="0">
                <a:cs typeface="Times New Roman" panose="02020603050405020304" pitchFamily="18" charset="0"/>
              </a:rPr>
              <a:t>apable of Influencing Change.</a:t>
            </a:r>
            <a:endParaRPr lang="en-US" sz="36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3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      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4000" b="1" dirty="0" smtClean="0"/>
              <a:t>Children are Great Imitators</a:t>
            </a:r>
          </a:p>
          <a:p>
            <a:pPr algn="ctr">
              <a:buNone/>
            </a:pPr>
            <a:endParaRPr lang="en-US" sz="4000" b="1" dirty="0"/>
          </a:p>
          <a:p>
            <a:pPr algn="ctr">
              <a:buNone/>
            </a:pPr>
            <a:r>
              <a:rPr lang="en-US" sz="4000" b="1" dirty="0" smtClean="0"/>
              <a:t>So Give Them Something Great To Imitate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708525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                   </a:t>
            </a:r>
          </a:p>
          <a:p>
            <a:pPr algn="ctr">
              <a:buNone/>
            </a:pPr>
            <a:r>
              <a:rPr lang="en-US" b="1" dirty="0" smtClean="0">
                <a:cs typeface="Times New Roman" panose="02020603050405020304" pitchFamily="18" charset="0"/>
              </a:rPr>
              <a:t>                     </a:t>
            </a:r>
            <a:r>
              <a:rPr lang="en-US" sz="3600" b="1" dirty="0" smtClean="0">
                <a:cs typeface="Times New Roman" panose="02020603050405020304" pitchFamily="18" charset="0"/>
              </a:rPr>
              <a:t>To be in our children’s     			   memories </a:t>
            </a:r>
            <a:r>
              <a:rPr lang="en-US" sz="3600" b="1" dirty="0">
                <a:cs typeface="Times New Roman" panose="02020603050405020304" pitchFamily="18" charset="0"/>
              </a:rPr>
              <a:t>tomorrow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	</a:t>
            </a:r>
          </a:p>
          <a:p>
            <a:pPr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b="1" dirty="0" smtClean="0">
                <a:cs typeface="Times New Roman" panose="02020603050405020304" pitchFamily="18" charset="0"/>
              </a:rPr>
              <a:t>You have to be in their Lives today</a:t>
            </a:r>
            <a:endParaRPr lang="en-US" sz="36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b="1" dirty="0" smtClean="0"/>
              <a:t>Your Words as Parents Have Great Power</a:t>
            </a:r>
          </a:p>
          <a:p>
            <a:pPr algn="ctr">
              <a:buNone/>
            </a:pPr>
            <a:endParaRPr lang="en-US" sz="3600" b="1" dirty="0"/>
          </a:p>
          <a:p>
            <a:pPr algn="ctr">
              <a:buNone/>
            </a:pPr>
            <a:r>
              <a:rPr lang="en-US" sz="3600" b="1" dirty="0" smtClean="0"/>
              <a:t>Use them to Support and Inspire</a:t>
            </a:r>
            <a:endParaRPr lang="en-US" sz="3600" b="1" dirty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  <a:solidFill>
            <a:schemeClr val="accent1">
              <a:alpha val="24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>
                <a:cs typeface="Times New Roman" panose="02020603050405020304" pitchFamily="18" charset="0"/>
              </a:rPr>
              <a:t>I</a:t>
            </a:r>
            <a:r>
              <a:rPr lang="en-US" sz="3600" b="1" dirty="0" smtClean="0">
                <a:cs typeface="Times New Roman" panose="02020603050405020304" pitchFamily="18" charset="0"/>
              </a:rPr>
              <a:t>f you </a:t>
            </a:r>
          </a:p>
          <a:p>
            <a:pPr algn="ctr">
              <a:buNone/>
            </a:pPr>
            <a:r>
              <a:rPr lang="en-US" sz="3600" b="1" dirty="0" smtClean="0">
                <a:cs typeface="Times New Roman" panose="02020603050405020304" pitchFamily="18" charset="0"/>
              </a:rPr>
              <a:t>want your children to im</a:t>
            </a:r>
            <a:r>
              <a:rPr lang="en-US" sz="3600" b="1" dirty="0">
                <a:cs typeface="Times New Roman" panose="02020603050405020304" pitchFamily="18" charset="0"/>
              </a:rPr>
              <a:t>p</a:t>
            </a:r>
            <a:r>
              <a:rPr lang="en-US" sz="3600" b="1" dirty="0" smtClean="0">
                <a:cs typeface="Times New Roman" panose="02020603050405020304" pitchFamily="18" charset="0"/>
              </a:rPr>
              <a:t>rove</a:t>
            </a:r>
          </a:p>
          <a:p>
            <a:pPr algn="ctr">
              <a:buNone/>
            </a:pP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3600" b="1" dirty="0">
                <a:cs typeface="Times New Roman" panose="02020603050405020304" pitchFamily="18" charset="0"/>
              </a:rPr>
              <a:t>L</a:t>
            </a:r>
            <a:r>
              <a:rPr lang="en-US" sz="3600" b="1" dirty="0" smtClean="0">
                <a:cs typeface="Times New Roman" panose="02020603050405020304" pitchFamily="18" charset="0"/>
              </a:rPr>
              <a:t>et them Overhear the Good </a:t>
            </a:r>
            <a:r>
              <a:rPr lang="en-US" sz="3600" b="1" dirty="0">
                <a:cs typeface="Times New Roman" panose="02020603050405020304" pitchFamily="18" charset="0"/>
              </a:rPr>
              <a:t>T</a:t>
            </a:r>
            <a:r>
              <a:rPr lang="en-US" sz="3600" b="1" dirty="0" smtClean="0">
                <a:cs typeface="Times New Roman" panose="02020603050405020304" pitchFamily="18" charset="0"/>
              </a:rPr>
              <a:t>hings you Say about Them to Others</a:t>
            </a:r>
            <a:endParaRPr lang="en-US" sz="36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239000" cy="4525963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sz="1600" b="1" dirty="0"/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r>
              <a:rPr lang="en-US" sz="3600" b="1" dirty="0" smtClean="0"/>
              <a:t>Behind ever Young </a:t>
            </a:r>
            <a:r>
              <a:rPr lang="en-US" sz="3600" b="1" dirty="0"/>
              <a:t>C</a:t>
            </a:r>
            <a:r>
              <a:rPr lang="en-US" sz="3600" b="1" dirty="0" smtClean="0"/>
              <a:t>hild who Believe in</a:t>
            </a:r>
          </a:p>
          <a:p>
            <a:pPr algn="ctr">
              <a:buNone/>
            </a:pPr>
            <a:r>
              <a:rPr lang="en-US" sz="3600" b="1" dirty="0" smtClean="0"/>
              <a:t> Herself is a Parent who </a:t>
            </a:r>
            <a:r>
              <a:rPr lang="en-US" sz="3600" b="1" dirty="0"/>
              <a:t>B</a:t>
            </a:r>
            <a:r>
              <a:rPr lang="en-US" sz="3600" b="1" dirty="0" smtClean="0"/>
              <a:t>elieved F</a:t>
            </a:r>
            <a:r>
              <a:rPr lang="en-US" b="1" dirty="0" smtClean="0"/>
              <a:t>irst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  <a:solidFill>
            <a:schemeClr val="bg1">
              <a:alpha val="58000"/>
            </a:schemeClr>
          </a:solidFill>
        </p:spPr>
        <p:txBody>
          <a:bodyPr/>
          <a:lstStyle/>
          <a:p>
            <a:pPr algn="ctr">
              <a:buNone/>
            </a:pPr>
            <a:endParaRPr lang="en-US" sz="3600" b="1" dirty="0" smtClean="0"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3600" b="1" dirty="0"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cs typeface="Times New Roman" panose="02020603050405020304" pitchFamily="18" charset="0"/>
              </a:rPr>
              <a:t>When Disciplining Your Child</a:t>
            </a:r>
          </a:p>
          <a:p>
            <a:pPr algn="ctr">
              <a:buNone/>
            </a:pPr>
            <a:r>
              <a:rPr lang="en-US" sz="3600" b="1" dirty="0" smtClean="0">
                <a:cs typeface="Times New Roman" panose="02020603050405020304" pitchFamily="18" charset="0"/>
              </a:rPr>
              <a:t>don’t raise Your Voice</a:t>
            </a:r>
          </a:p>
          <a:p>
            <a:pPr algn="ctr">
              <a:buNone/>
            </a:pPr>
            <a:r>
              <a:rPr lang="en-US" sz="3600" b="1" dirty="0" smtClean="0">
                <a:cs typeface="Times New Roman" panose="02020603050405020304" pitchFamily="18" charset="0"/>
              </a:rPr>
              <a:t>Improve your Argument.</a:t>
            </a:r>
            <a:endParaRPr lang="en-US" sz="36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3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  <a:solidFill>
            <a:schemeClr val="bg1">
              <a:alpha val="43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n-US" sz="3600" b="1" dirty="0">
                <a:cs typeface="Times New Roman" panose="02020603050405020304" pitchFamily="18" charset="0"/>
              </a:rPr>
              <a:t>T</a:t>
            </a:r>
            <a:r>
              <a:rPr lang="en-US" sz="3600" b="1" dirty="0" smtClean="0">
                <a:cs typeface="Times New Roman" panose="02020603050405020304" pitchFamily="18" charset="0"/>
              </a:rPr>
              <a:t>he Best </a:t>
            </a:r>
            <a:r>
              <a:rPr lang="en-US" sz="3600" b="1" dirty="0">
                <a:cs typeface="Times New Roman" panose="02020603050405020304" pitchFamily="18" charset="0"/>
              </a:rPr>
              <a:t>W</a:t>
            </a:r>
            <a:r>
              <a:rPr lang="en-US" sz="3600" b="1" dirty="0" smtClean="0">
                <a:cs typeface="Times New Roman" panose="02020603050405020304" pitchFamily="18" charset="0"/>
              </a:rPr>
              <a:t>ay to Raise </a:t>
            </a:r>
            <a:r>
              <a:rPr lang="en-US" sz="3600" b="1" dirty="0">
                <a:cs typeface="Times New Roman" panose="02020603050405020304" pitchFamily="18" charset="0"/>
              </a:rPr>
              <a:t>P</a:t>
            </a:r>
            <a:r>
              <a:rPr lang="en-US" sz="3600" b="1" dirty="0" smtClean="0">
                <a:cs typeface="Times New Roman" panose="02020603050405020304" pitchFamily="18" charset="0"/>
              </a:rPr>
              <a:t>ositive</a:t>
            </a:r>
          </a:p>
          <a:p>
            <a:pPr algn="ctr">
              <a:buNone/>
            </a:pPr>
            <a:r>
              <a:rPr lang="en-US" sz="3600" b="1" dirty="0">
                <a:cs typeface="Times New Roman" panose="02020603050405020304" pitchFamily="18" charset="0"/>
              </a:rPr>
              <a:t>C</a:t>
            </a:r>
            <a:r>
              <a:rPr lang="en-US" sz="3600" b="1" dirty="0" smtClean="0">
                <a:cs typeface="Times New Roman" panose="02020603050405020304" pitchFamily="18" charset="0"/>
              </a:rPr>
              <a:t>hildren in a</a:t>
            </a:r>
          </a:p>
          <a:p>
            <a:pPr algn="ctr">
              <a:buNone/>
            </a:pPr>
            <a:r>
              <a:rPr lang="en-US" sz="3600" b="1" dirty="0">
                <a:cs typeface="Times New Roman" panose="02020603050405020304" pitchFamily="18" charset="0"/>
              </a:rPr>
              <a:t>N</a:t>
            </a:r>
            <a:r>
              <a:rPr lang="en-US" sz="3600" b="1" dirty="0" smtClean="0">
                <a:cs typeface="Times New Roman" panose="02020603050405020304" pitchFamily="18" charset="0"/>
              </a:rPr>
              <a:t>egative </a:t>
            </a:r>
            <a:r>
              <a:rPr lang="en-US" sz="3600" b="1" dirty="0">
                <a:cs typeface="Times New Roman" panose="02020603050405020304" pitchFamily="18" charset="0"/>
              </a:rPr>
              <a:t>W</a:t>
            </a:r>
            <a:r>
              <a:rPr lang="en-US" sz="3600" b="1" dirty="0" smtClean="0">
                <a:cs typeface="Times New Roman" panose="02020603050405020304" pitchFamily="18" charset="0"/>
              </a:rPr>
              <a:t>orld is</a:t>
            </a:r>
          </a:p>
          <a:p>
            <a:pPr algn="ctr">
              <a:buNone/>
            </a:pPr>
            <a:r>
              <a:rPr lang="en-US" sz="3600" b="1" dirty="0" smtClean="0">
                <a:cs typeface="Times New Roman" panose="02020603050405020304" pitchFamily="18" charset="0"/>
              </a:rPr>
              <a:t>to have Positive </a:t>
            </a:r>
            <a:r>
              <a:rPr lang="en-US" sz="3600" b="1" dirty="0">
                <a:cs typeface="Times New Roman" panose="02020603050405020304" pitchFamily="18" charset="0"/>
              </a:rPr>
              <a:t>P</a:t>
            </a:r>
            <a:r>
              <a:rPr lang="en-US" sz="3600" b="1" dirty="0" smtClean="0">
                <a:cs typeface="Times New Roman" panose="02020603050405020304" pitchFamily="18" charset="0"/>
              </a:rPr>
              <a:t>arents who Love them Unconditionally and Serve them as Excellent Role </a:t>
            </a:r>
            <a:r>
              <a:rPr lang="en-US" sz="3600" b="1" dirty="0">
                <a:cs typeface="Times New Roman" panose="02020603050405020304" pitchFamily="18" charset="0"/>
              </a:rPr>
              <a:t>M</a:t>
            </a:r>
            <a:r>
              <a:rPr lang="en-US" sz="3600" b="1" dirty="0" smtClean="0">
                <a:cs typeface="Times New Roman" panose="02020603050405020304" pitchFamily="18" charset="0"/>
              </a:rPr>
              <a:t>odels</a:t>
            </a:r>
            <a:endParaRPr lang="en-US" sz="36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  <a:solidFill>
            <a:schemeClr val="bg1">
              <a:alpha val="44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                </a:t>
            </a:r>
            <a:r>
              <a:rPr lang="en-US" sz="3600" b="1" dirty="0" smtClean="0"/>
              <a:t>When your Kids </a:t>
            </a:r>
            <a:r>
              <a:rPr lang="en-US" sz="3600" b="1" dirty="0"/>
              <a:t>W</a:t>
            </a:r>
            <a:r>
              <a:rPr lang="en-US" sz="3600" b="1" dirty="0" smtClean="0"/>
              <a:t>on’t </a:t>
            </a:r>
            <a:r>
              <a:rPr lang="en-US" sz="3600" b="1" dirty="0"/>
              <a:t>L</a:t>
            </a:r>
            <a:r>
              <a:rPr lang="en-US" sz="3600" b="1" dirty="0" smtClean="0"/>
              <a:t>isten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/>
              <a:t>C</a:t>
            </a:r>
            <a:r>
              <a:rPr lang="en-US" sz="3600" b="1" dirty="0" smtClean="0"/>
              <a:t>reate a </a:t>
            </a:r>
          </a:p>
          <a:p>
            <a:pPr marL="0" indent="0" algn="ctr">
              <a:buNone/>
            </a:pPr>
            <a:r>
              <a:rPr lang="en-US" sz="3600" b="1" dirty="0"/>
              <a:t>N</a:t>
            </a:r>
            <a:r>
              <a:rPr lang="en-US" sz="3600" b="1" dirty="0" smtClean="0"/>
              <a:t>o </a:t>
            </a:r>
            <a:r>
              <a:rPr lang="en-US" sz="3600" b="1" dirty="0"/>
              <a:t>Y</a:t>
            </a:r>
            <a:r>
              <a:rPr lang="en-US" sz="3600" b="1" dirty="0" smtClean="0"/>
              <a:t>elling</a:t>
            </a:r>
          </a:p>
          <a:p>
            <a:pPr marL="0" indent="0" algn="ctr">
              <a:buNone/>
            </a:pPr>
            <a:r>
              <a:rPr lang="en-US" sz="3600" b="1" dirty="0"/>
              <a:t>H</a:t>
            </a:r>
            <a:r>
              <a:rPr lang="en-US" sz="3600" b="1" dirty="0" smtClean="0"/>
              <a:t>ome!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3FC4C48176D4BA39FB2B3A58FDD54" ma:contentTypeVersion="1" ma:contentTypeDescription="Create a new document." ma:contentTypeScope="" ma:versionID="7350b534a8aa33a7f4abf92fcd5ca3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6DEF9A7-9E1A-4BEB-9E02-D55D2FAA93A2}"/>
</file>

<file path=customXml/itemProps2.xml><?xml version="1.0" encoding="utf-8"?>
<ds:datastoreItem xmlns:ds="http://schemas.openxmlformats.org/officeDocument/2006/customXml" ds:itemID="{3736DE64-537D-4D78-A03E-0BB45A80C602}"/>
</file>

<file path=customXml/itemProps3.xml><?xml version="1.0" encoding="utf-8"?>
<ds:datastoreItem xmlns:ds="http://schemas.openxmlformats.org/officeDocument/2006/customXml" ds:itemID="{3A6E7344-C2C5-4789-B509-BA2BF9E2ACE0}"/>
</file>

<file path=docProps/app.xml><?xml version="1.0" encoding="utf-8"?>
<Properties xmlns="http://schemas.openxmlformats.org/officeDocument/2006/extended-properties" xmlns:vt="http://schemas.openxmlformats.org/officeDocument/2006/docPropsVTypes">
  <TotalTime>4848</TotalTime>
  <Words>198</Words>
  <Application>Microsoft Office PowerPoint</Application>
  <PresentationFormat>On-screen Show (4:3)</PresentationFormat>
  <Paragraphs>65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 </vt:lpstr>
      <vt:lpstr>PowerPoint Presentation</vt:lpstr>
      <vt:lpstr> </vt:lpstr>
      <vt:lpstr>PowerPoint Presentation</vt:lpstr>
      <vt:lpstr>PowerPoint Presentation</vt:lpstr>
      <vt:lpstr> </vt:lpstr>
      <vt:lpstr> </vt:lpstr>
      <vt:lpstr> </vt:lpstr>
      <vt:lpstr>PowerPoint Presentation</vt:lpstr>
      <vt:lpstr> </vt:lpstr>
      <vt:lpstr> 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PARENTING</dc:title>
  <dc:creator>Asus</dc:creator>
  <cp:lastModifiedBy>User1</cp:lastModifiedBy>
  <cp:revision>48</cp:revision>
  <dcterms:created xsi:type="dcterms:W3CDTF">2020-09-06T15:06:55Z</dcterms:created>
  <dcterms:modified xsi:type="dcterms:W3CDTF">2021-02-10T06:03:23Z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0x0101002493FC4C48176D4BA39FB2B3A58FDD54</vt:lpwstr>
  </property>
</Properties>
</file>